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3" r:id="rId3"/>
    <p:sldId id="299" r:id="rId4"/>
    <p:sldId id="307" r:id="rId5"/>
    <p:sldId id="309" r:id="rId6"/>
    <p:sldId id="303" r:id="rId7"/>
    <p:sldId id="259" r:id="rId8"/>
    <p:sldId id="306" r:id="rId9"/>
    <p:sldId id="310" r:id="rId10"/>
    <p:sldId id="257" r:id="rId11"/>
    <p:sldId id="300" r:id="rId12"/>
    <p:sldId id="304" r:id="rId13"/>
    <p:sldId id="312" r:id="rId14"/>
    <p:sldId id="305" r:id="rId15"/>
    <p:sldId id="308" r:id="rId16"/>
    <p:sldId id="311" r:id="rId17"/>
    <p:sldId id="260" r:id="rId18"/>
    <p:sldId id="301" r:id="rId19"/>
    <p:sldId id="258" r:id="rId20"/>
    <p:sldId id="262" r:id="rId21"/>
    <p:sldId id="261" r:id="rId22"/>
    <p:sldId id="302" r:id="rId23"/>
    <p:sldId id="263" r:id="rId24"/>
    <p:sldId id="264" r:id="rId25"/>
    <p:sldId id="294" r:id="rId26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68" userDrawn="1">
          <p15:clr>
            <a:srgbClr val="A4A3A4"/>
          </p15:clr>
        </p15:guide>
        <p15:guide id="2" pos="4752" userDrawn="1">
          <p15:clr>
            <a:srgbClr val="A4A3A4"/>
          </p15:clr>
        </p15:guide>
        <p15:guide id="3" orient="horz" pos="144" userDrawn="1">
          <p15:clr>
            <a:srgbClr val="A4A3A4"/>
          </p15:clr>
        </p15:guide>
        <p15:guide id="4" orient="horz" pos="6192" userDrawn="1">
          <p15:clr>
            <a:srgbClr val="A4A3A4"/>
          </p15:clr>
        </p15:guide>
        <p15:guide id="5" pos="2448" userDrawn="1">
          <p15:clr>
            <a:srgbClr val="A4A3A4"/>
          </p15:clr>
        </p15:guide>
        <p15:guide id="6" orient="horz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1518" y="72"/>
      </p:cViewPr>
      <p:guideLst>
        <p:guide pos="168"/>
        <p:guide pos="4752"/>
        <p:guide orient="horz" pos="144"/>
        <p:guide orient="horz" pos="6192"/>
        <p:guide pos="2448"/>
        <p:guide orient="horz"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33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6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87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780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05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07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3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903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8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1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64511-B641-4269-BBA3-32995C100DC4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49E6F-F3EF-4774-B502-107FD586C1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3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66700" y="868330"/>
            <a:ext cx="727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This book belongs to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E9E2A1-5148-4823-9D70-2E5057EC997D}"/>
              </a:ext>
            </a:extLst>
          </p:cNvPr>
          <p:cNvSpPr/>
          <p:nvPr/>
        </p:nvSpPr>
        <p:spPr>
          <a:xfrm>
            <a:off x="733425" y="1971675"/>
            <a:ext cx="6305550" cy="35147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7E40FB4-D9AD-454C-BF9D-A10B9742F9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113002"/>
              </p:ext>
            </p:extLst>
          </p:nvPr>
        </p:nvGraphicFramePr>
        <p:xfrm>
          <a:off x="1955800" y="2430463"/>
          <a:ext cx="3860800" cy="2081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0800">
                  <a:extLst>
                    <a:ext uri="{9D8B030D-6E8A-4147-A177-3AD203B41FA5}">
                      <a16:colId xmlns:a16="http://schemas.microsoft.com/office/drawing/2014/main" val="1518385130"/>
                    </a:ext>
                  </a:extLst>
                </a:gridCol>
              </a:tblGrid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1686617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386651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740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190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485191"/>
              </p:ext>
            </p:extLst>
          </p:nvPr>
        </p:nvGraphicFramePr>
        <p:xfrm>
          <a:off x="266701" y="1269999"/>
          <a:ext cx="7239000" cy="2803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0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61413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28601" y="256057"/>
            <a:ext cx="7277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My Favorite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66700" y="803188"/>
            <a:ext cx="7277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Write It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8747FA-E5F6-4326-8957-14CFC8E8737D}"/>
              </a:ext>
            </a:extLst>
          </p:cNvPr>
          <p:cNvSpPr txBox="1"/>
          <p:nvPr/>
        </p:nvSpPr>
        <p:spPr>
          <a:xfrm>
            <a:off x="266700" y="4593986"/>
            <a:ext cx="7277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Draw It</a:t>
            </a:r>
          </a:p>
        </p:txBody>
      </p:sp>
    </p:spTree>
    <p:extLst>
      <p:ext uri="{BB962C8B-B14F-4D97-AF65-F5344CB8AC3E}">
        <p14:creationId xmlns:p14="http://schemas.microsoft.com/office/powerpoint/2010/main" val="540622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/>
        </p:nvGraphicFramePr>
        <p:xfrm>
          <a:off x="266701" y="1269999"/>
          <a:ext cx="7239000" cy="2803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0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547261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61413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28601" y="256057"/>
            <a:ext cx="7277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My Favorite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66700" y="803188"/>
            <a:ext cx="7277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Write It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8747FA-E5F6-4326-8957-14CFC8E8737D}"/>
              </a:ext>
            </a:extLst>
          </p:cNvPr>
          <p:cNvSpPr txBox="1"/>
          <p:nvPr/>
        </p:nvSpPr>
        <p:spPr>
          <a:xfrm>
            <a:off x="266700" y="4593986"/>
            <a:ext cx="7277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Draw It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A8C2430-5486-47E5-97FC-0E85F36AAC5D}"/>
              </a:ext>
            </a:extLst>
          </p:cNvPr>
          <p:cNvSpPr/>
          <p:nvPr/>
        </p:nvSpPr>
        <p:spPr>
          <a:xfrm>
            <a:off x="393700" y="5178761"/>
            <a:ext cx="7023100" cy="44986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001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28601" y="256057"/>
            <a:ext cx="7277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Draw a face or decorate it</a:t>
            </a:r>
          </a:p>
        </p:txBody>
      </p:sp>
    </p:spTree>
    <p:extLst>
      <p:ext uri="{BB962C8B-B14F-4D97-AF65-F5344CB8AC3E}">
        <p14:creationId xmlns:p14="http://schemas.microsoft.com/office/powerpoint/2010/main" val="2958750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28601" y="256057"/>
            <a:ext cx="7277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Tic-tac-toe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23D88AC-F11E-4AE8-9D4D-F9E9AF982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362553"/>
              </p:ext>
            </p:extLst>
          </p:nvPr>
        </p:nvGraphicFramePr>
        <p:xfrm>
          <a:off x="333376" y="1035050"/>
          <a:ext cx="3448050" cy="3632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350">
                  <a:extLst>
                    <a:ext uri="{9D8B030D-6E8A-4147-A177-3AD203B41FA5}">
                      <a16:colId xmlns:a16="http://schemas.microsoft.com/office/drawing/2014/main" val="3242984633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2883801135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3100609430"/>
                    </a:ext>
                  </a:extLst>
                </a:gridCol>
              </a:tblGrid>
              <a:tr h="12107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591030"/>
                  </a:ext>
                </a:extLst>
              </a:tr>
              <a:tr h="12107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317384"/>
                  </a:ext>
                </a:extLst>
              </a:tr>
              <a:tr h="12107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665646"/>
                  </a:ext>
                </a:extLst>
              </a:tr>
            </a:tbl>
          </a:graphicData>
        </a:graphic>
      </p:graphicFrame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1049ADEA-A286-4DA8-976F-21AADADA67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299543"/>
              </p:ext>
            </p:extLst>
          </p:nvPr>
        </p:nvGraphicFramePr>
        <p:xfrm>
          <a:off x="3990974" y="1031875"/>
          <a:ext cx="3448050" cy="3632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350">
                  <a:extLst>
                    <a:ext uri="{9D8B030D-6E8A-4147-A177-3AD203B41FA5}">
                      <a16:colId xmlns:a16="http://schemas.microsoft.com/office/drawing/2014/main" val="3242984633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2883801135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3100609430"/>
                    </a:ext>
                  </a:extLst>
                </a:gridCol>
              </a:tblGrid>
              <a:tr h="12107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591030"/>
                  </a:ext>
                </a:extLst>
              </a:tr>
              <a:tr h="12107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317384"/>
                  </a:ext>
                </a:extLst>
              </a:tr>
              <a:tr h="12107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665646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0996B9CC-59B1-4E96-B4AC-46C7DD564A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857972"/>
              </p:ext>
            </p:extLst>
          </p:nvPr>
        </p:nvGraphicFramePr>
        <p:xfrm>
          <a:off x="333376" y="5391151"/>
          <a:ext cx="3448050" cy="3632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350">
                  <a:extLst>
                    <a:ext uri="{9D8B030D-6E8A-4147-A177-3AD203B41FA5}">
                      <a16:colId xmlns:a16="http://schemas.microsoft.com/office/drawing/2014/main" val="3242984633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2883801135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3100609430"/>
                    </a:ext>
                  </a:extLst>
                </a:gridCol>
              </a:tblGrid>
              <a:tr h="12107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591030"/>
                  </a:ext>
                </a:extLst>
              </a:tr>
              <a:tr h="12107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317384"/>
                  </a:ext>
                </a:extLst>
              </a:tr>
              <a:tr h="12107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665646"/>
                  </a:ext>
                </a:extLst>
              </a:tr>
            </a:tbl>
          </a:graphicData>
        </a:graphic>
      </p:graphicFrame>
      <p:graphicFrame>
        <p:nvGraphicFramePr>
          <p:cNvPr id="8" name="Table 2">
            <a:extLst>
              <a:ext uri="{FF2B5EF4-FFF2-40B4-BE49-F238E27FC236}">
                <a16:creationId xmlns:a16="http://schemas.microsoft.com/office/drawing/2014/main" id="{A04C596B-9A4E-4DE7-8114-7809328EC2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04869"/>
              </p:ext>
            </p:extLst>
          </p:nvPr>
        </p:nvGraphicFramePr>
        <p:xfrm>
          <a:off x="3990974" y="5391151"/>
          <a:ext cx="3448050" cy="3632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350">
                  <a:extLst>
                    <a:ext uri="{9D8B030D-6E8A-4147-A177-3AD203B41FA5}">
                      <a16:colId xmlns:a16="http://schemas.microsoft.com/office/drawing/2014/main" val="3242984633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2883801135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3100609430"/>
                    </a:ext>
                  </a:extLst>
                </a:gridCol>
              </a:tblGrid>
              <a:tr h="121073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591030"/>
                  </a:ext>
                </a:extLst>
              </a:tr>
              <a:tr h="12107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317384"/>
                  </a:ext>
                </a:extLst>
              </a:tr>
              <a:tr h="12107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6656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3537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28601" y="256057"/>
            <a:ext cx="7277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Draw it</a:t>
            </a:r>
            <a:endParaRPr lang="en-US" dirty="0"/>
          </a:p>
          <a:p>
            <a:pPr algn="ctr"/>
            <a:endParaRPr lang="en-US" sz="2800" dirty="0">
              <a:latin typeface="Bebas Neue" panose="020B0606020202050201" pitchFamily="34" charset="0"/>
            </a:endParaRP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AAA28520-184E-462F-A76D-8AFECE9600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210249"/>
              </p:ext>
            </p:extLst>
          </p:nvPr>
        </p:nvGraphicFramePr>
        <p:xfrm>
          <a:off x="319087" y="1111250"/>
          <a:ext cx="3514728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88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5" name="Table 7">
            <a:extLst>
              <a:ext uri="{FF2B5EF4-FFF2-40B4-BE49-F238E27FC236}">
                <a16:creationId xmlns:a16="http://schemas.microsoft.com/office/drawing/2014/main" id="{4E7C3C20-D29B-423E-BED9-A737524109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501514"/>
              </p:ext>
            </p:extLst>
          </p:nvPr>
        </p:nvGraphicFramePr>
        <p:xfrm>
          <a:off x="3938587" y="1111250"/>
          <a:ext cx="3514728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88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5BC8BED9-768F-42AF-9B8E-5BC62F2116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765915"/>
              </p:ext>
            </p:extLst>
          </p:nvPr>
        </p:nvGraphicFramePr>
        <p:xfrm>
          <a:off x="319087" y="5029200"/>
          <a:ext cx="3514728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88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9D8EEBE-B342-4C94-A1F5-C9F7770A38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97149"/>
              </p:ext>
            </p:extLst>
          </p:nvPr>
        </p:nvGraphicFramePr>
        <p:xfrm>
          <a:off x="3938587" y="5029200"/>
          <a:ext cx="3514728" cy="346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88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6933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3938587" y="1158875"/>
            <a:ext cx="36052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Draw the [insert word] in the grid below</a:t>
            </a:r>
            <a:endParaRPr lang="en-US" dirty="0"/>
          </a:p>
          <a:p>
            <a:pPr algn="ctr"/>
            <a:endParaRPr lang="en-US" sz="2800" dirty="0">
              <a:latin typeface="Bebas Neue" panose="020B0606020202050201" pitchFamily="34" charset="0"/>
            </a:endParaRP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AAA28520-184E-462F-A76D-8AFECE9600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778030"/>
              </p:ext>
            </p:extLst>
          </p:nvPr>
        </p:nvGraphicFramePr>
        <p:xfrm>
          <a:off x="319087" y="587375"/>
          <a:ext cx="3514728" cy="325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788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585788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595311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576265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8128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5BC8BED9-768F-42AF-9B8E-5BC62F2116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017722"/>
              </p:ext>
            </p:extLst>
          </p:nvPr>
        </p:nvGraphicFramePr>
        <p:xfrm>
          <a:off x="862011" y="4162423"/>
          <a:ext cx="6048378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63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12858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12858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12858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12858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58635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66700" y="228600"/>
            <a:ext cx="7277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ebas Neue" panose="020B0606020202050201" pitchFamily="34" charset="0"/>
              </a:rPr>
              <a:t>FINISH THE PICTURE</a:t>
            </a:r>
            <a:endParaRPr lang="en-US" dirty="0"/>
          </a:p>
          <a:p>
            <a:pPr algn="ctr"/>
            <a:endParaRPr lang="en-US" sz="2800" dirty="0">
              <a:latin typeface="Bebas Neue" panose="020B0606020202050201" pitchFamily="34" charset="0"/>
            </a:endParaRPr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5BC8BED9-768F-42AF-9B8E-5BC62F2116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120153"/>
              </p:ext>
            </p:extLst>
          </p:nvPr>
        </p:nvGraphicFramePr>
        <p:xfrm>
          <a:off x="862011" y="942974"/>
          <a:ext cx="6048378" cy="810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63">
                  <a:extLst>
                    <a:ext uri="{9D8B030D-6E8A-4147-A177-3AD203B41FA5}">
                      <a16:colId xmlns:a16="http://schemas.microsoft.com/office/drawing/2014/main" val="2997869149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1834538849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288322712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1672628464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330974163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3960867302"/>
                    </a:ext>
                  </a:extLst>
                </a:gridCol>
              </a:tblGrid>
              <a:tr h="10130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3351338"/>
                  </a:ext>
                </a:extLst>
              </a:tr>
              <a:tr h="10130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049532"/>
                  </a:ext>
                </a:extLst>
              </a:tr>
              <a:tr h="10130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799858"/>
                  </a:ext>
                </a:extLst>
              </a:tr>
              <a:tr h="10130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98187"/>
                  </a:ext>
                </a:extLst>
              </a:tr>
              <a:tr h="10130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186921"/>
                  </a:ext>
                </a:extLst>
              </a:tr>
              <a:tr h="10130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602679"/>
                  </a:ext>
                </a:extLst>
              </a:tr>
              <a:tr h="10130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9652268"/>
                  </a:ext>
                </a:extLst>
              </a:tr>
              <a:tr h="101309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071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435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What Comes Next?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Look at the pattern. Draw or cut and paste what comes next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440C2F-5473-4932-8551-A4C9C9601D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216535"/>
              </p:ext>
            </p:extLst>
          </p:nvPr>
        </p:nvGraphicFramePr>
        <p:xfrm>
          <a:off x="391154" y="1408669"/>
          <a:ext cx="7121755" cy="617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351">
                  <a:extLst>
                    <a:ext uri="{9D8B030D-6E8A-4147-A177-3AD203B41FA5}">
                      <a16:colId xmlns:a16="http://schemas.microsoft.com/office/drawing/2014/main" val="70693188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715043023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94095795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998235162"/>
                    </a:ext>
                  </a:extLst>
                </a:gridCol>
                <a:gridCol w="1424351">
                  <a:extLst>
                    <a:ext uri="{9D8B030D-6E8A-4147-A177-3AD203B41FA5}">
                      <a16:colId xmlns:a16="http://schemas.microsoft.com/office/drawing/2014/main" val="1852024555"/>
                    </a:ext>
                  </a:extLst>
                </a:gridCol>
              </a:tblGrid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873877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126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478632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98271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03573"/>
              </p:ext>
            </p:extLst>
          </p:nvPr>
        </p:nvGraphicFramePr>
        <p:xfrm>
          <a:off x="802157" y="8068964"/>
          <a:ext cx="6106300" cy="1569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5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526575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156930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257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What Comes Next?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Look at the pattern. Draw or cut and paste what comes next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440C2F-5473-4932-8551-A4C9C9601D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395143"/>
              </p:ext>
            </p:extLst>
          </p:nvPr>
        </p:nvGraphicFramePr>
        <p:xfrm>
          <a:off x="370187" y="1437244"/>
          <a:ext cx="7032025" cy="617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6405">
                  <a:extLst>
                    <a:ext uri="{9D8B030D-6E8A-4147-A177-3AD203B41FA5}">
                      <a16:colId xmlns:a16="http://schemas.microsoft.com/office/drawing/2014/main" val="706931885"/>
                    </a:ext>
                  </a:extLst>
                </a:gridCol>
                <a:gridCol w="1406405">
                  <a:extLst>
                    <a:ext uri="{9D8B030D-6E8A-4147-A177-3AD203B41FA5}">
                      <a16:colId xmlns:a16="http://schemas.microsoft.com/office/drawing/2014/main" val="715043023"/>
                    </a:ext>
                  </a:extLst>
                </a:gridCol>
                <a:gridCol w="1406405">
                  <a:extLst>
                    <a:ext uri="{9D8B030D-6E8A-4147-A177-3AD203B41FA5}">
                      <a16:colId xmlns:a16="http://schemas.microsoft.com/office/drawing/2014/main" val="1894095795"/>
                    </a:ext>
                  </a:extLst>
                </a:gridCol>
                <a:gridCol w="1406405">
                  <a:extLst>
                    <a:ext uri="{9D8B030D-6E8A-4147-A177-3AD203B41FA5}">
                      <a16:colId xmlns:a16="http://schemas.microsoft.com/office/drawing/2014/main" val="1998235162"/>
                    </a:ext>
                  </a:extLst>
                </a:gridCol>
                <a:gridCol w="1406405">
                  <a:extLst>
                    <a:ext uri="{9D8B030D-6E8A-4147-A177-3AD203B41FA5}">
                      <a16:colId xmlns:a16="http://schemas.microsoft.com/office/drawing/2014/main" val="1852024555"/>
                    </a:ext>
                  </a:extLst>
                </a:gridCol>
              </a:tblGrid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873877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126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4786329"/>
                  </a:ext>
                </a:extLst>
              </a:tr>
              <a:tr h="15445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982719"/>
                  </a:ext>
                </a:extLst>
              </a:tr>
            </a:tbl>
          </a:graphicData>
        </a:graphic>
      </p:graphicFrame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33EC1774-040B-4384-AF70-7A580245D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580836"/>
              </p:ext>
            </p:extLst>
          </p:nvPr>
        </p:nvGraphicFramePr>
        <p:xfrm>
          <a:off x="714374" y="8016615"/>
          <a:ext cx="6343652" cy="1523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5913">
                  <a:extLst>
                    <a:ext uri="{9D8B030D-6E8A-4147-A177-3AD203B41FA5}">
                      <a16:colId xmlns:a16="http://schemas.microsoft.com/office/drawing/2014/main" val="350884961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678352306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2622922869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2838451389"/>
                    </a:ext>
                  </a:extLst>
                </a:gridCol>
              </a:tblGrid>
              <a:tr h="152306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376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989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77982"/>
              </p:ext>
            </p:extLst>
          </p:nvPr>
        </p:nvGraphicFramePr>
        <p:xfrm>
          <a:off x="345990" y="1349632"/>
          <a:ext cx="7105134" cy="3225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05134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6296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70657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If I Were A…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348A2E8-D4B9-4C3C-9261-D741D31E7297}"/>
              </a:ext>
            </a:extLst>
          </p:cNvPr>
          <p:cNvSpPr/>
          <p:nvPr/>
        </p:nvSpPr>
        <p:spPr>
          <a:xfrm>
            <a:off x="345989" y="5684108"/>
            <a:ext cx="7105134" cy="388002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________________, I would…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8747FA-E5F6-4326-8957-14CFC8E8737D}"/>
              </a:ext>
            </a:extLst>
          </p:cNvPr>
          <p:cNvSpPr txBox="1"/>
          <p:nvPr/>
        </p:nvSpPr>
        <p:spPr>
          <a:xfrm>
            <a:off x="271848" y="5029200"/>
            <a:ext cx="72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Draw It</a:t>
            </a:r>
          </a:p>
        </p:txBody>
      </p:sp>
    </p:spTree>
    <p:extLst>
      <p:ext uri="{BB962C8B-B14F-4D97-AF65-F5344CB8AC3E}">
        <p14:creationId xmlns:p14="http://schemas.microsoft.com/office/powerpoint/2010/main" val="1935187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/>
        </p:nvGraphicFramePr>
        <p:xfrm>
          <a:off x="3505200" y="1891612"/>
          <a:ext cx="3860800" cy="7716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08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778614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568640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88571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656684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8478562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581936"/>
                  </a:ext>
                </a:extLst>
              </a:tr>
              <a:tr h="69383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526825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66700" y="868330"/>
            <a:ext cx="7277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Write these words</a:t>
            </a:r>
          </a:p>
          <a:p>
            <a:pPr algn="ctr"/>
            <a:r>
              <a:rPr lang="en-US" sz="2400" dirty="0">
                <a:latin typeface="Bebas Neue" panose="020B0606020202050201" pitchFamily="34" charset="0"/>
              </a:rPr>
              <a:t>in alphabetical order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8CD1C2-4205-4501-9E45-CF1A9DBD0516}"/>
              </a:ext>
            </a:extLst>
          </p:cNvPr>
          <p:cNvSpPr txBox="1"/>
          <p:nvPr/>
        </p:nvSpPr>
        <p:spPr>
          <a:xfrm>
            <a:off x="596900" y="2134150"/>
            <a:ext cx="2311400" cy="83099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400" dirty="0">
                <a:latin typeface="Bebas Neue" panose="020B0606020202050201" pitchFamily="34" charset="0"/>
              </a:rPr>
              <a:t>Enter words here</a:t>
            </a:r>
          </a:p>
          <a:p>
            <a:r>
              <a:rPr lang="en-US" sz="2400" dirty="0">
                <a:latin typeface="Bebas Neue" panose="020B0606020202050201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76133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Count How Many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 and Color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47D66F8-09FA-49D3-A4A8-FDCFBED57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214328"/>
              </p:ext>
            </p:extLst>
          </p:nvPr>
        </p:nvGraphicFramePr>
        <p:xfrm>
          <a:off x="568411" y="1408670"/>
          <a:ext cx="2971800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505ACA-AEBD-440B-BE31-2F73A3E8ED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506833"/>
              </p:ext>
            </p:extLst>
          </p:nvPr>
        </p:nvGraphicFramePr>
        <p:xfrm>
          <a:off x="4232191" y="1408670"/>
          <a:ext cx="2936791" cy="3160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791">
                  <a:extLst>
                    <a:ext uri="{9D8B030D-6E8A-4147-A177-3AD203B41FA5}">
                      <a16:colId xmlns:a16="http://schemas.microsoft.com/office/drawing/2014/main" val="1424039870"/>
                    </a:ext>
                  </a:extLst>
                </a:gridCol>
              </a:tblGrid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73380"/>
                  </a:ext>
                </a:extLst>
              </a:tr>
              <a:tr h="15802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59167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138AF0A2-98B6-4A09-938B-CA6C61031253}"/>
              </a:ext>
            </a:extLst>
          </p:cNvPr>
          <p:cNvSpPr/>
          <p:nvPr/>
        </p:nvSpPr>
        <p:spPr>
          <a:xfrm>
            <a:off x="2244811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01F6B05-198D-4AF4-A2BE-2597C4669452}"/>
              </a:ext>
            </a:extLst>
          </p:cNvPr>
          <p:cNvSpPr/>
          <p:nvPr/>
        </p:nvSpPr>
        <p:spPr>
          <a:xfrm>
            <a:off x="2244811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D882F7-7E7A-453E-BF3A-C7E663825ABE}"/>
              </a:ext>
            </a:extLst>
          </p:cNvPr>
          <p:cNvSpPr/>
          <p:nvPr/>
        </p:nvSpPr>
        <p:spPr>
          <a:xfrm>
            <a:off x="5836510" y="15816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F50DD3-DCAE-4546-8CFB-5963D890498A}"/>
              </a:ext>
            </a:extLst>
          </p:cNvPr>
          <p:cNvSpPr/>
          <p:nvPr/>
        </p:nvSpPr>
        <p:spPr>
          <a:xfrm>
            <a:off x="5836510" y="3131065"/>
            <a:ext cx="1140940" cy="1285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3273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How Many?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Add It Up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CA1563-375A-4A38-879A-F43DF8C733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103220"/>
              </p:ext>
            </p:extLst>
          </p:nvPr>
        </p:nvGraphicFramePr>
        <p:xfrm>
          <a:off x="370697" y="1447339"/>
          <a:ext cx="7080426" cy="651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0213">
                  <a:extLst>
                    <a:ext uri="{9D8B030D-6E8A-4147-A177-3AD203B41FA5}">
                      <a16:colId xmlns:a16="http://schemas.microsoft.com/office/drawing/2014/main" val="4013830352"/>
                    </a:ext>
                  </a:extLst>
                </a:gridCol>
                <a:gridCol w="3540213">
                  <a:extLst>
                    <a:ext uri="{9D8B030D-6E8A-4147-A177-3AD203B41FA5}">
                      <a16:colId xmlns:a16="http://schemas.microsoft.com/office/drawing/2014/main" val="2166346128"/>
                    </a:ext>
                  </a:extLst>
                </a:gridCol>
              </a:tblGrid>
              <a:tr h="21720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122743"/>
                  </a:ext>
                </a:extLst>
              </a:tr>
              <a:tr h="21720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408609"/>
                  </a:ext>
                </a:extLst>
              </a:tr>
              <a:tr h="2172044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latin typeface="Bebas Neue" panose="020B0606020202050201" pitchFamily="34" charset="0"/>
                        </a:rPr>
                        <a:t>Count How Many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latin typeface="Bebas Neue" panose="020B0606020202050201" pitchFamily="34" charset="0"/>
                        </a:rPr>
                        <a:t>Count How Many</a:t>
                      </a:r>
                    </a:p>
                    <a:p>
                      <a:pPr algn="ctr"/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4029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22147D4-6DC6-404F-A82B-B32ABB4A4A13}"/>
              </a:ext>
            </a:extLst>
          </p:cNvPr>
          <p:cNvSpPr txBox="1"/>
          <p:nvPr/>
        </p:nvSpPr>
        <p:spPr>
          <a:xfrm>
            <a:off x="3851189" y="2512541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? +  ? =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66E5217-97E1-4965-A060-160C071784D8}"/>
              </a:ext>
            </a:extLst>
          </p:cNvPr>
          <p:cNvSpPr txBox="1"/>
          <p:nvPr/>
        </p:nvSpPr>
        <p:spPr>
          <a:xfrm>
            <a:off x="321276" y="2512541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? +  ? 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C902F2-BC2E-468F-9D19-A42D7FF1DDC9}"/>
              </a:ext>
            </a:extLst>
          </p:cNvPr>
          <p:cNvSpPr txBox="1"/>
          <p:nvPr/>
        </p:nvSpPr>
        <p:spPr>
          <a:xfrm>
            <a:off x="321276" y="4783510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? +  ? =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7B02576-2E5D-4875-8C5A-1B5659E2B7A0}"/>
              </a:ext>
            </a:extLst>
          </p:cNvPr>
          <p:cNvSpPr txBox="1"/>
          <p:nvPr/>
        </p:nvSpPr>
        <p:spPr>
          <a:xfrm>
            <a:off x="3895570" y="4791820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? +  ? =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322AA01-8168-4117-8FE5-6D2838BC0E1E}"/>
              </a:ext>
            </a:extLst>
          </p:cNvPr>
          <p:cNvSpPr txBox="1"/>
          <p:nvPr/>
        </p:nvSpPr>
        <p:spPr>
          <a:xfrm>
            <a:off x="473676" y="6919013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=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6A9FC56-498D-4A3C-A014-B3CA888FD95D}"/>
              </a:ext>
            </a:extLst>
          </p:cNvPr>
          <p:cNvSpPr txBox="1"/>
          <p:nvPr/>
        </p:nvSpPr>
        <p:spPr>
          <a:xfrm>
            <a:off x="3954168" y="6855475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2454176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How Many?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B228E-BBD9-4985-BB64-892900225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28741"/>
              </p:ext>
            </p:extLst>
          </p:nvPr>
        </p:nvGraphicFramePr>
        <p:xfrm>
          <a:off x="414517" y="6400801"/>
          <a:ext cx="6950624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656">
                  <a:extLst>
                    <a:ext uri="{9D8B030D-6E8A-4147-A177-3AD203B41FA5}">
                      <a16:colId xmlns:a16="http://schemas.microsoft.com/office/drawing/2014/main" val="361399119"/>
                    </a:ext>
                  </a:extLst>
                </a:gridCol>
                <a:gridCol w="1737656">
                  <a:extLst>
                    <a:ext uri="{9D8B030D-6E8A-4147-A177-3AD203B41FA5}">
                      <a16:colId xmlns:a16="http://schemas.microsoft.com/office/drawing/2014/main" val="4086194005"/>
                    </a:ext>
                  </a:extLst>
                </a:gridCol>
                <a:gridCol w="1737656">
                  <a:extLst>
                    <a:ext uri="{9D8B030D-6E8A-4147-A177-3AD203B41FA5}">
                      <a16:colId xmlns:a16="http://schemas.microsoft.com/office/drawing/2014/main" val="512729373"/>
                    </a:ext>
                  </a:extLst>
                </a:gridCol>
                <a:gridCol w="1737656">
                  <a:extLst>
                    <a:ext uri="{9D8B030D-6E8A-4147-A177-3AD203B41FA5}">
                      <a16:colId xmlns:a16="http://schemas.microsoft.com/office/drawing/2014/main" val="3496489097"/>
                    </a:ext>
                  </a:extLst>
                </a:gridCol>
              </a:tblGrid>
              <a:tr h="2286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88448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CA1563-375A-4A38-879A-F43DF8C733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030019"/>
              </p:ext>
            </p:extLst>
          </p:nvPr>
        </p:nvGraphicFramePr>
        <p:xfrm>
          <a:off x="380998" y="893341"/>
          <a:ext cx="7080426" cy="4344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0213">
                  <a:extLst>
                    <a:ext uri="{9D8B030D-6E8A-4147-A177-3AD203B41FA5}">
                      <a16:colId xmlns:a16="http://schemas.microsoft.com/office/drawing/2014/main" val="4013830352"/>
                    </a:ext>
                  </a:extLst>
                </a:gridCol>
                <a:gridCol w="3540213">
                  <a:extLst>
                    <a:ext uri="{9D8B030D-6E8A-4147-A177-3AD203B41FA5}">
                      <a16:colId xmlns:a16="http://schemas.microsoft.com/office/drawing/2014/main" val="2166346128"/>
                    </a:ext>
                  </a:extLst>
                </a:gridCol>
              </a:tblGrid>
              <a:tr h="21720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122743"/>
                  </a:ext>
                </a:extLst>
              </a:tr>
              <a:tr h="21720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40860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22147D4-6DC6-404F-A82B-B32ABB4A4A13}"/>
              </a:ext>
            </a:extLst>
          </p:cNvPr>
          <p:cNvSpPr txBox="1"/>
          <p:nvPr/>
        </p:nvSpPr>
        <p:spPr>
          <a:xfrm>
            <a:off x="3917608" y="1975534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? +  ? =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66E5217-97E1-4965-A060-160C071784D8}"/>
              </a:ext>
            </a:extLst>
          </p:cNvPr>
          <p:cNvSpPr txBox="1"/>
          <p:nvPr/>
        </p:nvSpPr>
        <p:spPr>
          <a:xfrm>
            <a:off x="373793" y="1975534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? +  ? 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C902F2-BC2E-468F-9D19-A42D7FF1DDC9}"/>
              </a:ext>
            </a:extLst>
          </p:cNvPr>
          <p:cNvSpPr txBox="1"/>
          <p:nvPr/>
        </p:nvSpPr>
        <p:spPr>
          <a:xfrm>
            <a:off x="414517" y="4132047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? +  ? =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7B02576-2E5D-4875-8C5A-1B5659E2B7A0}"/>
              </a:ext>
            </a:extLst>
          </p:cNvPr>
          <p:cNvSpPr txBox="1"/>
          <p:nvPr/>
        </p:nvSpPr>
        <p:spPr>
          <a:xfrm>
            <a:off x="3917607" y="4132047"/>
            <a:ext cx="344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/>
              <a:t>? +  ? 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F443D4-9127-45F5-B008-20B6D38DA30F}"/>
              </a:ext>
            </a:extLst>
          </p:cNvPr>
          <p:cNvSpPr txBox="1"/>
          <p:nvPr/>
        </p:nvSpPr>
        <p:spPr>
          <a:xfrm>
            <a:off x="321791" y="5469300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Cut and paste the answer</a:t>
            </a:r>
          </a:p>
        </p:txBody>
      </p:sp>
    </p:spTree>
    <p:extLst>
      <p:ext uri="{BB962C8B-B14F-4D97-AF65-F5344CB8AC3E}">
        <p14:creationId xmlns:p14="http://schemas.microsoft.com/office/powerpoint/2010/main" val="2836373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Bookmarks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8A942481-CA8B-48E8-8DDF-AC0CC81F19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783336"/>
              </p:ext>
            </p:extLst>
          </p:nvPr>
        </p:nvGraphicFramePr>
        <p:xfrm>
          <a:off x="321277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D3134252-35C7-49E6-B565-A67EAF3112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307723"/>
              </p:ext>
            </p:extLst>
          </p:nvPr>
        </p:nvGraphicFramePr>
        <p:xfrm>
          <a:off x="2736850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45E0A193-0C86-408D-9799-90252528E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45932"/>
              </p:ext>
            </p:extLst>
          </p:nvPr>
        </p:nvGraphicFramePr>
        <p:xfrm>
          <a:off x="5152423" y="838200"/>
          <a:ext cx="2298700" cy="8902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700">
                  <a:extLst>
                    <a:ext uri="{9D8B030D-6E8A-4147-A177-3AD203B41FA5}">
                      <a16:colId xmlns:a16="http://schemas.microsoft.com/office/drawing/2014/main" val="2231778853"/>
                    </a:ext>
                  </a:extLst>
                </a:gridCol>
              </a:tblGrid>
              <a:tr h="89027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26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9985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Bookmarks</a:t>
            </a: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E2270FF1-79CC-4064-8B2D-B4B838ECC8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265355"/>
              </p:ext>
            </p:extLst>
          </p:nvPr>
        </p:nvGraphicFramePr>
        <p:xfrm>
          <a:off x="326040" y="695325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B5676271-5247-456A-8E58-335C60908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541388"/>
              </p:ext>
            </p:extLst>
          </p:nvPr>
        </p:nvGraphicFramePr>
        <p:xfrm>
          <a:off x="2150332" y="695325"/>
          <a:ext cx="1704975" cy="421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1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89C3E3BA-7AD9-4CC9-A414-ED369FC694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075404"/>
              </p:ext>
            </p:extLst>
          </p:nvPr>
        </p:nvGraphicFramePr>
        <p:xfrm>
          <a:off x="3945858" y="695325"/>
          <a:ext cx="1704975" cy="421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1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5FCB04CF-3E92-4624-9174-AB5D948EC6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301185"/>
              </p:ext>
            </p:extLst>
          </p:nvPr>
        </p:nvGraphicFramePr>
        <p:xfrm>
          <a:off x="5741385" y="685800"/>
          <a:ext cx="1704975" cy="421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1005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1" name="Table 4">
            <a:extLst>
              <a:ext uri="{FF2B5EF4-FFF2-40B4-BE49-F238E27FC236}">
                <a16:creationId xmlns:a16="http://schemas.microsoft.com/office/drawing/2014/main" id="{1253A806-71B2-4A67-99A0-155D4F3EB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84056"/>
              </p:ext>
            </p:extLst>
          </p:nvPr>
        </p:nvGraphicFramePr>
        <p:xfrm>
          <a:off x="326039" y="5120050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2" name="Table 4">
            <a:extLst>
              <a:ext uri="{FF2B5EF4-FFF2-40B4-BE49-F238E27FC236}">
                <a16:creationId xmlns:a16="http://schemas.microsoft.com/office/drawing/2014/main" id="{1BC52096-9192-4685-BCBD-3A2B3ABFA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289542"/>
              </p:ext>
            </p:extLst>
          </p:nvPr>
        </p:nvGraphicFramePr>
        <p:xfrm>
          <a:off x="2162074" y="5120050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3" name="Table 4">
            <a:extLst>
              <a:ext uri="{FF2B5EF4-FFF2-40B4-BE49-F238E27FC236}">
                <a16:creationId xmlns:a16="http://schemas.microsoft.com/office/drawing/2014/main" id="{6C95E6BB-C06A-4BD4-9276-7B65FF32AB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882670"/>
              </p:ext>
            </p:extLst>
          </p:nvPr>
        </p:nvGraphicFramePr>
        <p:xfrm>
          <a:off x="3945858" y="5123938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  <p:graphicFrame>
        <p:nvGraphicFramePr>
          <p:cNvPr id="34" name="Table 4">
            <a:extLst>
              <a:ext uri="{FF2B5EF4-FFF2-40B4-BE49-F238E27FC236}">
                <a16:creationId xmlns:a16="http://schemas.microsoft.com/office/drawing/2014/main" id="{7FE629B8-A209-4118-913F-920DA7982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161110"/>
              </p:ext>
            </p:extLst>
          </p:nvPr>
        </p:nvGraphicFramePr>
        <p:xfrm>
          <a:off x="5751932" y="5120050"/>
          <a:ext cx="1704975" cy="4200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975">
                  <a:extLst>
                    <a:ext uri="{9D8B030D-6E8A-4147-A177-3AD203B41FA5}">
                      <a16:colId xmlns:a16="http://schemas.microsoft.com/office/drawing/2014/main" val="2213429112"/>
                    </a:ext>
                  </a:extLst>
                </a:gridCol>
              </a:tblGrid>
              <a:tr h="420052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144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9787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621F8A7-C5AC-4848-AFC3-29C477C0DC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379108"/>
              </p:ext>
            </p:extLst>
          </p:nvPr>
        </p:nvGraphicFramePr>
        <p:xfrm>
          <a:off x="534987" y="1262078"/>
          <a:ext cx="6702426" cy="4663440"/>
        </p:xfrm>
        <a:graphic>
          <a:graphicData uri="http://schemas.openxmlformats.org/drawingml/2006/table">
            <a:tbl>
              <a:tblPr/>
              <a:tblGrid>
                <a:gridCol w="744714">
                  <a:extLst>
                    <a:ext uri="{9D8B030D-6E8A-4147-A177-3AD203B41FA5}">
                      <a16:colId xmlns:a16="http://schemas.microsoft.com/office/drawing/2014/main" val="3969941881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2661500202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1628246858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578156507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930300692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163185292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931350237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899532375"/>
                    </a:ext>
                  </a:extLst>
                </a:gridCol>
                <a:gridCol w="744714">
                  <a:extLst>
                    <a:ext uri="{9D8B030D-6E8A-4147-A177-3AD203B41FA5}">
                      <a16:colId xmlns:a16="http://schemas.microsoft.com/office/drawing/2014/main" val="3623999074"/>
                    </a:ext>
                  </a:extLst>
                </a:gridCol>
              </a:tblGrid>
              <a:tr h="324612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36077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317213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7949041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7832135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1273850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320819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7110498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413102"/>
                  </a:ext>
                </a:extLst>
              </a:tr>
              <a:tr h="324612"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Bebas Neue" panose="020B0606020202050201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743174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549448E-12D3-46AB-AF18-9A1680026086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Word search</a:t>
            </a: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42CB0AC6-F8E6-433C-A13B-DA090987E6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553330"/>
              </p:ext>
            </p:extLst>
          </p:nvPr>
        </p:nvGraphicFramePr>
        <p:xfrm>
          <a:off x="534986" y="6405113"/>
          <a:ext cx="6702426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1213">
                  <a:extLst>
                    <a:ext uri="{9D8B030D-6E8A-4147-A177-3AD203B41FA5}">
                      <a16:colId xmlns:a16="http://schemas.microsoft.com/office/drawing/2014/main" val="2719458479"/>
                    </a:ext>
                  </a:extLst>
                </a:gridCol>
                <a:gridCol w="3351213">
                  <a:extLst>
                    <a:ext uri="{9D8B030D-6E8A-4147-A177-3AD203B41FA5}">
                      <a16:colId xmlns:a16="http://schemas.microsoft.com/office/drawing/2014/main" val="3201766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Type words here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Type words here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6858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3313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57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412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703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6726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501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723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1109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27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72160F-9A5D-4E7C-ADF7-57C49C291C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691186"/>
              </p:ext>
            </p:extLst>
          </p:nvPr>
        </p:nvGraphicFramePr>
        <p:xfrm>
          <a:off x="247650" y="4831497"/>
          <a:ext cx="7277100" cy="4914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7100">
                  <a:extLst>
                    <a:ext uri="{9D8B030D-6E8A-4147-A177-3AD203B41FA5}">
                      <a16:colId xmlns:a16="http://schemas.microsoft.com/office/drawing/2014/main" val="1147173704"/>
                    </a:ext>
                  </a:extLst>
                </a:gridCol>
              </a:tblGrid>
              <a:tr h="48548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3571044"/>
                  </a:ext>
                </a:extLst>
              </a:tr>
              <a:tr h="48548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655711"/>
                  </a:ext>
                </a:extLst>
              </a:tr>
              <a:tr h="48548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40413"/>
                  </a:ext>
                </a:extLst>
              </a:tr>
              <a:tr h="48548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727803"/>
                  </a:ext>
                </a:extLst>
              </a:tr>
              <a:tr h="544813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358237"/>
                  </a:ext>
                </a:extLst>
              </a:tr>
              <a:tr h="48548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568640"/>
                  </a:ext>
                </a:extLst>
              </a:tr>
              <a:tr h="48548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88571"/>
                  </a:ext>
                </a:extLst>
              </a:tr>
              <a:tr h="48548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656684"/>
                  </a:ext>
                </a:extLst>
              </a:tr>
              <a:tr h="48548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8478562"/>
                  </a:ext>
                </a:extLst>
              </a:tr>
              <a:tr h="485489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58193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66700" y="868330"/>
            <a:ext cx="727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Write these words in alphabetical order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4115E438-BB45-48A1-B064-0B84431B21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927848"/>
              </p:ext>
            </p:extLst>
          </p:nvPr>
        </p:nvGraphicFramePr>
        <p:xfrm>
          <a:off x="554037" y="1699327"/>
          <a:ext cx="6702426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1213">
                  <a:extLst>
                    <a:ext uri="{9D8B030D-6E8A-4147-A177-3AD203B41FA5}">
                      <a16:colId xmlns:a16="http://schemas.microsoft.com/office/drawing/2014/main" val="2719458479"/>
                    </a:ext>
                  </a:extLst>
                </a:gridCol>
                <a:gridCol w="3351213">
                  <a:extLst>
                    <a:ext uri="{9D8B030D-6E8A-4147-A177-3AD203B41FA5}">
                      <a16:colId xmlns:a16="http://schemas.microsoft.com/office/drawing/2014/main" val="3201766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Type words here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Type words here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6858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3313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57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412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703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6726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501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723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1109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405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66700" y="868330"/>
            <a:ext cx="727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Descramble the words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4115E438-BB45-48A1-B064-0B84431B21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250431"/>
              </p:ext>
            </p:extLst>
          </p:nvPr>
        </p:nvGraphicFramePr>
        <p:xfrm>
          <a:off x="534987" y="1636812"/>
          <a:ext cx="6702426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1213">
                  <a:extLst>
                    <a:ext uri="{9D8B030D-6E8A-4147-A177-3AD203B41FA5}">
                      <a16:colId xmlns:a16="http://schemas.microsoft.com/office/drawing/2014/main" val="2719458479"/>
                    </a:ext>
                  </a:extLst>
                </a:gridCol>
                <a:gridCol w="3351213">
                  <a:extLst>
                    <a:ext uri="{9D8B030D-6E8A-4147-A177-3AD203B41FA5}">
                      <a16:colId xmlns:a16="http://schemas.microsoft.com/office/drawing/2014/main" val="3201766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Type words here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Type words here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6858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3313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57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412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703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6726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501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723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1109843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1FCCE6D-3A99-4E50-A778-23EA9050D3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904891"/>
              </p:ext>
            </p:extLst>
          </p:nvPr>
        </p:nvGraphicFramePr>
        <p:xfrm>
          <a:off x="554037" y="5667376"/>
          <a:ext cx="6702426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1213">
                  <a:extLst>
                    <a:ext uri="{9D8B030D-6E8A-4147-A177-3AD203B41FA5}">
                      <a16:colId xmlns:a16="http://schemas.microsoft.com/office/drawing/2014/main" val="2719458479"/>
                    </a:ext>
                  </a:extLst>
                </a:gridCol>
                <a:gridCol w="3351213">
                  <a:extLst>
                    <a:ext uri="{9D8B030D-6E8A-4147-A177-3AD203B41FA5}">
                      <a16:colId xmlns:a16="http://schemas.microsoft.com/office/drawing/2014/main" val="3201766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6858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3313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57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412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703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6726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501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723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110984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868D4A5-C6FA-40B1-8EF2-FA7D4E136394}"/>
              </a:ext>
            </a:extLst>
          </p:cNvPr>
          <p:cNvSpPr txBox="1"/>
          <p:nvPr/>
        </p:nvSpPr>
        <p:spPr>
          <a:xfrm>
            <a:off x="247650" y="5029200"/>
            <a:ext cx="727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solve the words</a:t>
            </a:r>
          </a:p>
        </p:txBody>
      </p:sp>
    </p:spTree>
    <p:extLst>
      <p:ext uri="{BB962C8B-B14F-4D97-AF65-F5344CB8AC3E}">
        <p14:creationId xmlns:p14="http://schemas.microsoft.com/office/powerpoint/2010/main" val="424136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66700" y="868330"/>
            <a:ext cx="727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Descramble the words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B42AC7A1-B7D8-4F32-BADB-83A7B0FA09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783534"/>
              </p:ext>
            </p:extLst>
          </p:nvPr>
        </p:nvGraphicFramePr>
        <p:xfrm>
          <a:off x="1962150" y="1739900"/>
          <a:ext cx="3886200" cy="6886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1949238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INSERT WORD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86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242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INSERT WORD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4036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INSERT WORD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844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INSERT WORD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865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INSERT WORD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9865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INSERT WORD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968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INSERT WORD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7243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398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66700" y="868330"/>
            <a:ext cx="727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How many words can you make using the letters 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85CE20-4E99-4CA5-9D17-D328B44E7E78}"/>
              </a:ext>
            </a:extLst>
          </p:cNvPr>
          <p:cNvSpPr txBox="1"/>
          <p:nvPr/>
        </p:nvSpPr>
        <p:spPr>
          <a:xfrm>
            <a:off x="266701" y="1639855"/>
            <a:ext cx="727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Write word or phrase here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135C63E-4C4D-4011-B8A1-B7CEAF9EC0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563564"/>
              </p:ext>
            </p:extLst>
          </p:nvPr>
        </p:nvGraphicFramePr>
        <p:xfrm>
          <a:off x="395288" y="2411380"/>
          <a:ext cx="7019924" cy="667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9962">
                  <a:extLst>
                    <a:ext uri="{9D8B030D-6E8A-4147-A177-3AD203B41FA5}">
                      <a16:colId xmlns:a16="http://schemas.microsoft.com/office/drawing/2014/main" val="2086886277"/>
                    </a:ext>
                  </a:extLst>
                </a:gridCol>
                <a:gridCol w="3509962">
                  <a:extLst>
                    <a:ext uri="{9D8B030D-6E8A-4147-A177-3AD203B41FA5}">
                      <a16:colId xmlns:a16="http://schemas.microsoft.com/office/drawing/2014/main" val="3683244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3561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8139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4978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491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2299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7079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41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6319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424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6733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087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3732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553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4554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411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3286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5457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463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2539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Same or different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Same or Different? Circle the two that are the same in each row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7D8009-6236-41A8-9BD5-64285BDF2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1" y="7745213"/>
            <a:ext cx="7132938" cy="18452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73278A-3C90-4EE2-A8B1-88F19D422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31" y="5700001"/>
            <a:ext cx="7132938" cy="18472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86ABAC-451D-4A33-8A79-54A7EC9C8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5" y="3654789"/>
            <a:ext cx="7132938" cy="18472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AF7624-8F56-421C-9275-30A393B23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31" y="1595907"/>
            <a:ext cx="7132938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43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Same or different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Circle what is different in these 2 pictures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2240A9-751D-4E2E-9AC5-DC4D27E4F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1" y="5777381"/>
            <a:ext cx="7132938" cy="3971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1589F0-4C58-4EEA-934C-4B77D7865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1" y="1535155"/>
            <a:ext cx="7132938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208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C1BFB7-DD51-4695-A83F-701ABA930422}"/>
              </a:ext>
            </a:extLst>
          </p:cNvPr>
          <p:cNvSpPr txBox="1"/>
          <p:nvPr/>
        </p:nvSpPr>
        <p:spPr>
          <a:xfrm>
            <a:off x="259492" y="197708"/>
            <a:ext cx="71916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ebas Neue" panose="020B0606020202050201" pitchFamily="34" charset="0"/>
              </a:rPr>
              <a:t>Same or different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94190-50B2-4574-BB3F-FB76A128FA27}"/>
              </a:ext>
            </a:extLst>
          </p:cNvPr>
          <p:cNvSpPr txBox="1"/>
          <p:nvPr/>
        </p:nvSpPr>
        <p:spPr>
          <a:xfrm>
            <a:off x="259492" y="803189"/>
            <a:ext cx="7253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ebas Neue" panose="020B0606020202050201" pitchFamily="34" charset="0"/>
              </a:rPr>
              <a:t>Circle THE OBJECT THAT IS DIFFERENT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1589F0-4C58-4EEA-934C-4B77D7865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1" y="1535155"/>
            <a:ext cx="3499794" cy="3971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A7C124-AE36-463D-AF6F-6BCC5C5CF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329" y="1535155"/>
            <a:ext cx="3499794" cy="39719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42BFA06-B137-472E-88A8-EE57C659E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1" y="5649955"/>
            <a:ext cx="3499794" cy="39719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E0D7184-EBB6-4521-A169-1471CFADF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329" y="5649954"/>
            <a:ext cx="3499794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00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2190</TotalTime>
  <Words>261</Words>
  <Application>Microsoft Office PowerPoint</Application>
  <PresentationFormat>Custom</PresentationFormat>
  <Paragraphs>78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Bebas Neue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Gabby Conde</dc:creator>
  <cp:lastModifiedBy>Gabby Conde</cp:lastModifiedBy>
  <cp:revision>76</cp:revision>
  <dcterms:created xsi:type="dcterms:W3CDTF">2019-07-30T11:48:29Z</dcterms:created>
  <dcterms:modified xsi:type="dcterms:W3CDTF">2019-09-20T20:12:03Z</dcterms:modified>
</cp:coreProperties>
</file>